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/>
          <p:nvPr>
            <p:ph type="title"/>
          </p:nvPr>
        </p:nvSpPr>
        <p:spPr>
          <a:xfrm>
            <a:off x="685800" y="2125979"/>
            <a:ext cx="7772400" cy="1440181"/>
          </a:xfrm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12" name="Gövde Düzeyi Bir…"/>
          <p:cNvSpPr txBox="1"/>
          <p:nvPr>
            <p:ph type="body" sz="quarter" idx="1"/>
          </p:nvPr>
        </p:nvSpPr>
        <p:spPr>
          <a:xfrm>
            <a:off x="1371600" y="3840479"/>
            <a:ext cx="6400800" cy="1714501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Metn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21" name="Gövde Düzeyi Bi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Metn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30" name="Gövde Düzeyi Bir…"/>
          <p:cNvSpPr txBox="1"/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1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şlık Metn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Başlık Metni</a:t>
            </a:r>
          </a:p>
        </p:txBody>
      </p:sp>
      <p:sp>
        <p:nvSpPr>
          <p:cNvPr id="39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ayt Numarası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/>
          <p:nvPr>
            <p:ph type="title"/>
          </p:nvPr>
        </p:nvSpPr>
        <p:spPr>
          <a:xfrm>
            <a:off x="457200" y="274320"/>
            <a:ext cx="8229600" cy="109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Başlık Metni</a:t>
            </a:r>
          </a:p>
        </p:txBody>
      </p:sp>
      <p:sp>
        <p:nvSpPr>
          <p:cNvPr id="3" name="Gövde Düzeyi Bir…"/>
          <p:cNvSpPr txBox="1"/>
          <p:nvPr>
            <p:ph type="body" idx="1"/>
          </p:nvPr>
        </p:nvSpPr>
        <p:spPr>
          <a:xfrm>
            <a:off x="457200" y="1577339"/>
            <a:ext cx="8229600" cy="452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/>
          <p:nvPr>
            <p:ph type="sldNum" sz="quarter" idx="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hyperlink" Target="http://www.turkiye.gov.tr/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TGF_Logo_v6.png" descr="TGF_Logo_v6.png"/>
          <p:cNvPicPr>
            <a:picLocks noChangeAspect="1"/>
          </p:cNvPicPr>
          <p:nvPr/>
        </p:nvPicPr>
        <p:blipFill>
          <a:blip r:embed="rId2">
            <a:extLst/>
          </a:blip>
          <a:srcRect l="0" t="9431" r="0" b="0"/>
          <a:stretch>
            <a:fillRect/>
          </a:stretch>
        </p:blipFill>
        <p:spPr>
          <a:xfrm>
            <a:off x="0" y="-1"/>
            <a:ext cx="9144001" cy="46584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" name="object 3"/>
          <p:cNvGrpSpPr/>
          <p:nvPr/>
        </p:nvGrpSpPr>
        <p:grpSpPr>
          <a:xfrm>
            <a:off x="819911" y="4049267"/>
            <a:ext cx="7695439" cy="668275"/>
            <a:chOff x="0" y="0"/>
            <a:chExt cx="7695438" cy="668273"/>
          </a:xfrm>
        </p:grpSpPr>
        <p:pic>
          <p:nvPicPr>
            <p:cNvPr id="63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695439" cy="668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object 5" descr="object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40" y="26923"/>
              <a:ext cx="7627543" cy="600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1" name="object 6"/>
          <p:cNvGrpSpPr/>
          <p:nvPr/>
        </p:nvGrpSpPr>
        <p:grpSpPr>
          <a:xfrm>
            <a:off x="800099" y="4904232"/>
            <a:ext cx="557023" cy="514351"/>
            <a:chOff x="0" y="0"/>
            <a:chExt cx="557021" cy="514350"/>
          </a:xfrm>
        </p:grpSpPr>
        <p:pic>
          <p:nvPicPr>
            <p:cNvPr id="66" name="object 7" descr="object 7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36043" cy="51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" name="object 8"/>
            <p:cNvSpPr/>
            <p:nvPr/>
          </p:nvSpPr>
          <p:spPr>
            <a:xfrm>
              <a:off x="26630" y="33781"/>
              <a:ext cx="256846" cy="43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8" y="0"/>
                  </a:moveTo>
                  <a:lnTo>
                    <a:pt x="1577" y="0"/>
                  </a:lnTo>
                  <a:lnTo>
                    <a:pt x="1056" y="108"/>
                  </a:lnTo>
                  <a:lnTo>
                    <a:pt x="211" y="544"/>
                  </a:lnTo>
                  <a:lnTo>
                    <a:pt x="0" y="899"/>
                  </a:lnTo>
                  <a:lnTo>
                    <a:pt x="0" y="20701"/>
                  </a:lnTo>
                  <a:lnTo>
                    <a:pt x="211" y="21056"/>
                  </a:lnTo>
                  <a:lnTo>
                    <a:pt x="1056" y="21492"/>
                  </a:lnTo>
                  <a:lnTo>
                    <a:pt x="1577" y="21600"/>
                  </a:lnTo>
                  <a:lnTo>
                    <a:pt x="20671" y="21600"/>
                  </a:lnTo>
                  <a:lnTo>
                    <a:pt x="21600" y="20201"/>
                  </a:lnTo>
                  <a:lnTo>
                    <a:pt x="21600" y="19555"/>
                  </a:lnTo>
                  <a:lnTo>
                    <a:pt x="7378" y="18162"/>
                  </a:lnTo>
                  <a:lnTo>
                    <a:pt x="7378" y="12066"/>
                  </a:lnTo>
                  <a:lnTo>
                    <a:pt x="18558" y="12066"/>
                  </a:lnTo>
                  <a:lnTo>
                    <a:pt x="18713" y="12041"/>
                  </a:lnTo>
                  <a:lnTo>
                    <a:pt x="19487" y="10724"/>
                  </a:lnTo>
                  <a:lnTo>
                    <a:pt x="19487" y="10085"/>
                  </a:lnTo>
                  <a:lnTo>
                    <a:pt x="18558" y="8711"/>
                  </a:lnTo>
                  <a:lnTo>
                    <a:pt x="7378" y="8711"/>
                  </a:lnTo>
                  <a:lnTo>
                    <a:pt x="7378" y="3438"/>
                  </a:lnTo>
                  <a:lnTo>
                    <a:pt x="20558" y="3438"/>
                  </a:lnTo>
                  <a:lnTo>
                    <a:pt x="20708" y="3406"/>
                  </a:lnTo>
                  <a:lnTo>
                    <a:pt x="21459" y="2045"/>
                  </a:lnTo>
                  <a:lnTo>
                    <a:pt x="21459" y="1405"/>
                  </a:lnTo>
                  <a:lnTo>
                    <a:pt x="20708" y="25"/>
                  </a:lnTo>
                  <a:lnTo>
                    <a:pt x="20558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" name="object 9"/>
            <p:cNvSpPr/>
            <p:nvPr/>
          </p:nvSpPr>
          <p:spPr>
            <a:xfrm>
              <a:off x="26630" y="33781"/>
              <a:ext cx="256846" cy="43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97" y="0"/>
                  </a:moveTo>
                  <a:lnTo>
                    <a:pt x="20558" y="0"/>
                  </a:lnTo>
                  <a:lnTo>
                    <a:pt x="20708" y="25"/>
                  </a:lnTo>
                  <a:lnTo>
                    <a:pt x="20840" y="82"/>
                  </a:lnTo>
                  <a:lnTo>
                    <a:pt x="20971" y="139"/>
                  </a:lnTo>
                  <a:lnTo>
                    <a:pt x="21083" y="234"/>
                  </a:lnTo>
                  <a:lnTo>
                    <a:pt x="21177" y="374"/>
                  </a:lnTo>
                  <a:lnTo>
                    <a:pt x="21271" y="513"/>
                  </a:lnTo>
                  <a:lnTo>
                    <a:pt x="21342" y="690"/>
                  </a:lnTo>
                  <a:lnTo>
                    <a:pt x="21389" y="912"/>
                  </a:lnTo>
                  <a:lnTo>
                    <a:pt x="21436" y="1127"/>
                  </a:lnTo>
                  <a:lnTo>
                    <a:pt x="21459" y="1405"/>
                  </a:lnTo>
                  <a:lnTo>
                    <a:pt x="21459" y="2045"/>
                  </a:lnTo>
                  <a:lnTo>
                    <a:pt x="21436" y="2311"/>
                  </a:lnTo>
                  <a:lnTo>
                    <a:pt x="21389" y="2526"/>
                  </a:lnTo>
                  <a:lnTo>
                    <a:pt x="21342" y="2747"/>
                  </a:lnTo>
                  <a:lnTo>
                    <a:pt x="20558" y="3438"/>
                  </a:lnTo>
                  <a:lnTo>
                    <a:pt x="7378" y="3438"/>
                  </a:lnTo>
                  <a:lnTo>
                    <a:pt x="7378" y="8711"/>
                  </a:lnTo>
                  <a:lnTo>
                    <a:pt x="18558" y="8711"/>
                  </a:lnTo>
                  <a:lnTo>
                    <a:pt x="19205" y="9091"/>
                  </a:lnTo>
                  <a:lnTo>
                    <a:pt x="19300" y="9217"/>
                  </a:lnTo>
                  <a:lnTo>
                    <a:pt x="19370" y="9388"/>
                  </a:lnTo>
                  <a:lnTo>
                    <a:pt x="19417" y="9604"/>
                  </a:lnTo>
                  <a:lnTo>
                    <a:pt x="19464" y="9825"/>
                  </a:lnTo>
                  <a:lnTo>
                    <a:pt x="19487" y="10085"/>
                  </a:lnTo>
                  <a:lnTo>
                    <a:pt x="19487" y="10724"/>
                  </a:lnTo>
                  <a:lnTo>
                    <a:pt x="19464" y="10990"/>
                  </a:lnTo>
                  <a:lnTo>
                    <a:pt x="19417" y="11199"/>
                  </a:lnTo>
                  <a:lnTo>
                    <a:pt x="19370" y="11414"/>
                  </a:lnTo>
                  <a:lnTo>
                    <a:pt x="18854" y="11984"/>
                  </a:lnTo>
                  <a:lnTo>
                    <a:pt x="18713" y="12041"/>
                  </a:lnTo>
                  <a:lnTo>
                    <a:pt x="18558" y="12066"/>
                  </a:lnTo>
                  <a:lnTo>
                    <a:pt x="7378" y="12066"/>
                  </a:lnTo>
                  <a:lnTo>
                    <a:pt x="7378" y="18162"/>
                  </a:lnTo>
                  <a:lnTo>
                    <a:pt x="20671" y="18162"/>
                  </a:lnTo>
                  <a:lnTo>
                    <a:pt x="21600" y="19555"/>
                  </a:lnTo>
                  <a:lnTo>
                    <a:pt x="21600" y="20201"/>
                  </a:lnTo>
                  <a:lnTo>
                    <a:pt x="21577" y="20473"/>
                  </a:lnTo>
                  <a:lnTo>
                    <a:pt x="21530" y="20688"/>
                  </a:lnTo>
                  <a:lnTo>
                    <a:pt x="21483" y="20910"/>
                  </a:lnTo>
                  <a:lnTo>
                    <a:pt x="20966" y="21505"/>
                  </a:lnTo>
                  <a:lnTo>
                    <a:pt x="20826" y="21568"/>
                  </a:lnTo>
                  <a:lnTo>
                    <a:pt x="20671" y="21600"/>
                  </a:lnTo>
                  <a:lnTo>
                    <a:pt x="1577" y="21600"/>
                  </a:lnTo>
                  <a:lnTo>
                    <a:pt x="1056" y="21492"/>
                  </a:lnTo>
                  <a:lnTo>
                    <a:pt x="633" y="21277"/>
                  </a:lnTo>
                  <a:lnTo>
                    <a:pt x="211" y="21056"/>
                  </a:lnTo>
                  <a:lnTo>
                    <a:pt x="0" y="20701"/>
                  </a:lnTo>
                  <a:lnTo>
                    <a:pt x="0" y="899"/>
                  </a:lnTo>
                  <a:lnTo>
                    <a:pt x="211" y="544"/>
                  </a:lnTo>
                  <a:lnTo>
                    <a:pt x="633" y="323"/>
                  </a:lnTo>
                  <a:lnTo>
                    <a:pt x="1056" y="108"/>
                  </a:lnTo>
                  <a:lnTo>
                    <a:pt x="1577" y="0"/>
                  </a:lnTo>
                  <a:lnTo>
                    <a:pt x="2197" y="0"/>
                  </a:lnTo>
                  <a:close/>
                </a:path>
              </a:pathLst>
            </a:custGeom>
            <a:noFill/>
            <a:ln w="1219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69" name="object 10" descr="object 10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7847" y="231647"/>
              <a:ext cx="249175" cy="1485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object 11" descr="object 1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8358" y="258445"/>
              <a:ext cx="182690" cy="81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4" name="object 12"/>
          <p:cNvGrpSpPr/>
          <p:nvPr/>
        </p:nvGrpSpPr>
        <p:grpSpPr>
          <a:xfrm>
            <a:off x="1499616" y="4882908"/>
            <a:ext cx="4670298" cy="543294"/>
            <a:chOff x="0" y="0"/>
            <a:chExt cx="4670297" cy="543293"/>
          </a:xfrm>
        </p:grpSpPr>
        <p:pic>
          <p:nvPicPr>
            <p:cNvPr id="72" name="object 13" descr="object 13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670298" cy="543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" name="object 14" descr="object 1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573" y="27546"/>
              <a:ext cx="4603370" cy="474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7" name="object 15"/>
          <p:cNvGrpSpPr/>
          <p:nvPr/>
        </p:nvGrpSpPr>
        <p:grpSpPr>
          <a:xfrm>
            <a:off x="6298691" y="4904232"/>
            <a:ext cx="2280667" cy="636271"/>
            <a:chOff x="0" y="0"/>
            <a:chExt cx="2280666" cy="636270"/>
          </a:xfrm>
        </p:grpSpPr>
        <p:pic>
          <p:nvPicPr>
            <p:cNvPr id="75" name="object 16" descr="object 16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2280667" cy="6362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object 17" descr="object 17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574" y="27686"/>
              <a:ext cx="2213737" cy="567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0" name="object 18"/>
          <p:cNvGrpSpPr/>
          <p:nvPr/>
        </p:nvGrpSpPr>
        <p:grpSpPr>
          <a:xfrm>
            <a:off x="3587496" y="5695188"/>
            <a:ext cx="2210563" cy="553975"/>
            <a:chOff x="0" y="0"/>
            <a:chExt cx="2210561" cy="553973"/>
          </a:xfrm>
        </p:grpSpPr>
        <p:pic>
          <p:nvPicPr>
            <p:cNvPr id="78" name="object 19" descr="object 19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2210562" cy="5539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object 20" descr="object 20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0573" y="26872"/>
              <a:ext cx="2143126" cy="486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2"/>
          <p:cNvSpPr txBox="1"/>
          <p:nvPr/>
        </p:nvSpPr>
        <p:spPr>
          <a:xfrm>
            <a:off x="474369" y="723265"/>
            <a:ext cx="5854701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>
                <a:solidFill>
                  <a:srgbClr val="FF0000"/>
                </a:solidFill>
              </a:defRPr>
            </a:pPr>
            <a:r>
              <a:t>9.</a:t>
            </a:r>
            <a:r>
              <a:rPr spc="-20"/>
              <a:t> </a:t>
            </a:r>
            <a:r>
              <a:t>Adım:</a:t>
            </a:r>
            <a:r>
              <a:rPr spc="365"/>
              <a:t> </a:t>
            </a:r>
            <a:r>
              <a:rPr>
                <a:solidFill>
                  <a:srgbClr val="000000"/>
                </a:solidFill>
              </a:rPr>
              <a:t>Kişisel</a:t>
            </a:r>
            <a:r>
              <a:rPr spc="-6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bilgilerini</a:t>
            </a:r>
            <a:r>
              <a:rPr spc="-5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girerek</a:t>
            </a:r>
            <a:r>
              <a:rPr spc="-4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Devam</a:t>
            </a:r>
            <a:r>
              <a:rPr spc="-34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et</a:t>
            </a:r>
            <a:r>
              <a:rPr spc="-2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butonuna</a:t>
            </a:r>
            <a:r>
              <a:rPr spc="-30">
                <a:solidFill>
                  <a:srgbClr val="000000"/>
                </a:solidFill>
              </a:rPr>
              <a:t> </a:t>
            </a:r>
            <a:r>
              <a:rPr spc="-10">
                <a:solidFill>
                  <a:srgbClr val="000000"/>
                </a:solidFill>
              </a:rPr>
              <a:t>basınız.</a:t>
            </a:r>
          </a:p>
        </p:txBody>
      </p:sp>
      <p:grpSp>
        <p:nvGrpSpPr>
          <p:cNvPr id="130" name="object 3"/>
          <p:cNvGrpSpPr/>
          <p:nvPr/>
        </p:nvGrpSpPr>
        <p:grpSpPr>
          <a:xfrm>
            <a:off x="0" y="1106424"/>
            <a:ext cx="9144000" cy="4645152"/>
            <a:chOff x="0" y="0"/>
            <a:chExt cx="9144000" cy="4645151"/>
          </a:xfrm>
        </p:grpSpPr>
        <p:sp>
          <p:nvSpPr>
            <p:cNvPr id="127" name="object 4"/>
            <p:cNvSpPr/>
            <p:nvPr/>
          </p:nvSpPr>
          <p:spPr>
            <a:xfrm>
              <a:off x="1403602" y="1170431"/>
              <a:ext cx="504445" cy="18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17" y="0"/>
                  </a:moveTo>
                  <a:lnTo>
                    <a:pt x="17717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7717" y="16200"/>
                  </a:lnTo>
                  <a:lnTo>
                    <a:pt x="17717" y="21600"/>
                  </a:lnTo>
                  <a:lnTo>
                    <a:pt x="21600" y="10800"/>
                  </a:lnTo>
                  <a:lnTo>
                    <a:pt x="17717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8" name="object 5"/>
            <p:cNvSpPr/>
            <p:nvPr/>
          </p:nvSpPr>
          <p:spPr>
            <a:xfrm>
              <a:off x="1403602" y="1170431"/>
              <a:ext cx="504445" cy="18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7717" y="5400"/>
                  </a:lnTo>
                  <a:lnTo>
                    <a:pt x="17717" y="0"/>
                  </a:lnTo>
                  <a:lnTo>
                    <a:pt x="21600" y="10800"/>
                  </a:lnTo>
                  <a:lnTo>
                    <a:pt x="17717" y="21600"/>
                  </a:lnTo>
                  <a:lnTo>
                    <a:pt x="17717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12700" cap="flat">
              <a:solidFill>
                <a:srgbClr val="126F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29" name="object 6" descr="object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44000" cy="46451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bject 2"/>
          <p:cNvSpPr txBox="1"/>
          <p:nvPr/>
        </p:nvSpPr>
        <p:spPr>
          <a:xfrm>
            <a:off x="715161" y="939419"/>
            <a:ext cx="3446781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>
                <a:solidFill>
                  <a:srgbClr val="FF0000"/>
                </a:solidFill>
              </a:defRPr>
            </a:pPr>
            <a:r>
              <a:t>10.</a:t>
            </a:r>
            <a:r>
              <a:rPr spc="-25"/>
              <a:t> </a:t>
            </a:r>
            <a:r>
              <a:t>Adım:</a:t>
            </a:r>
            <a:r>
              <a:rPr spc="-40"/>
              <a:t> </a:t>
            </a:r>
            <a:r>
              <a:rPr>
                <a:solidFill>
                  <a:srgbClr val="000000"/>
                </a:solidFill>
              </a:rPr>
              <a:t>Gerekli</a:t>
            </a:r>
            <a:r>
              <a:rPr spc="-4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belgeleri</a:t>
            </a:r>
            <a:r>
              <a:rPr spc="-55">
                <a:solidFill>
                  <a:srgbClr val="000000"/>
                </a:solidFill>
              </a:rPr>
              <a:t> </a:t>
            </a:r>
            <a:r>
              <a:rPr spc="-10">
                <a:solidFill>
                  <a:srgbClr val="000000"/>
                </a:solidFill>
              </a:rPr>
              <a:t>ekliyoruz</a:t>
            </a:r>
          </a:p>
        </p:txBody>
      </p:sp>
      <p:sp>
        <p:nvSpPr>
          <p:cNvPr id="133" name="object 3"/>
          <p:cNvSpPr txBox="1"/>
          <p:nvPr/>
        </p:nvSpPr>
        <p:spPr>
          <a:xfrm>
            <a:off x="906576" y="6124650"/>
            <a:ext cx="4372610" cy="24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FF0000"/>
                </a:solidFill>
              </a:defRPr>
            </a:pPr>
            <a:r>
              <a:t>Not:</a:t>
            </a:r>
            <a:r>
              <a:rPr spc="-50"/>
              <a:t> </a:t>
            </a:r>
            <a:r>
              <a:rPr>
                <a:solidFill>
                  <a:srgbClr val="000000"/>
                </a:solidFill>
              </a:rPr>
              <a:t>Sisteme</a:t>
            </a:r>
            <a:r>
              <a:rPr spc="-5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Sadece</a:t>
            </a:r>
            <a:r>
              <a:rPr spc="-4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Pdf</a:t>
            </a:r>
            <a:r>
              <a:rPr spc="-5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formatı</a:t>
            </a:r>
            <a:r>
              <a:rPr spc="-65">
                <a:solidFill>
                  <a:srgbClr val="000000"/>
                </a:solidFill>
              </a:rPr>
              <a:t> </a:t>
            </a:r>
            <a:r>
              <a:rPr spc="-10">
                <a:solidFill>
                  <a:srgbClr val="000000"/>
                </a:solidFill>
              </a:rPr>
              <a:t>yüklenmelidir.</a:t>
            </a:r>
          </a:p>
        </p:txBody>
      </p:sp>
      <p:pic>
        <p:nvPicPr>
          <p:cNvPr id="134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08" y="1359408"/>
            <a:ext cx="8101584" cy="4139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bject 2"/>
          <p:cNvSpPr txBox="1"/>
          <p:nvPr/>
        </p:nvSpPr>
        <p:spPr>
          <a:xfrm>
            <a:off x="707541" y="861947"/>
            <a:ext cx="4794251" cy="24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11.</a:t>
            </a:r>
            <a:r>
              <a:rPr spc="-34"/>
              <a:t> </a:t>
            </a:r>
            <a:r>
              <a:rPr spc="-10"/>
              <a:t>Adım:</a:t>
            </a:r>
            <a:r>
              <a:rPr spc="-55"/>
              <a:t> </a:t>
            </a:r>
            <a:r>
              <a:rPr spc="-40">
                <a:solidFill>
                  <a:srgbClr val="000000"/>
                </a:solidFill>
              </a:rPr>
              <a:t>Tamamla</a:t>
            </a:r>
            <a:r>
              <a:rPr spc="-50">
                <a:solidFill>
                  <a:srgbClr val="000000"/>
                </a:solidFill>
              </a:rPr>
              <a:t> </a:t>
            </a:r>
            <a:r>
              <a:rPr spc="-20">
                <a:solidFill>
                  <a:srgbClr val="000000"/>
                </a:solidFill>
              </a:rPr>
              <a:t>diyerek</a:t>
            </a:r>
            <a:r>
              <a:rPr spc="-60">
                <a:solidFill>
                  <a:srgbClr val="000000"/>
                </a:solidFill>
              </a:rPr>
              <a:t> </a:t>
            </a:r>
            <a:r>
              <a:rPr spc="-20">
                <a:solidFill>
                  <a:srgbClr val="000000"/>
                </a:solidFill>
              </a:rPr>
              <a:t>başvuruyu</a:t>
            </a:r>
            <a:r>
              <a:rPr spc="-65">
                <a:solidFill>
                  <a:srgbClr val="000000"/>
                </a:solidFill>
              </a:rPr>
              <a:t> </a:t>
            </a:r>
            <a:r>
              <a:rPr spc="-10">
                <a:solidFill>
                  <a:srgbClr val="000000"/>
                </a:solidFill>
              </a:rPr>
              <a:t>tamamlıyoruz.</a:t>
            </a:r>
          </a:p>
        </p:txBody>
      </p:sp>
      <p:grpSp>
        <p:nvGrpSpPr>
          <p:cNvPr id="140" name="object 3"/>
          <p:cNvGrpSpPr/>
          <p:nvPr/>
        </p:nvGrpSpPr>
        <p:grpSpPr>
          <a:xfrm>
            <a:off x="1524" y="1269491"/>
            <a:ext cx="9142477" cy="4617721"/>
            <a:chOff x="0" y="0"/>
            <a:chExt cx="9142476" cy="4617720"/>
          </a:xfrm>
        </p:grpSpPr>
        <p:pic>
          <p:nvPicPr>
            <p:cNvPr id="137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42477" cy="4617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object 5"/>
            <p:cNvSpPr/>
            <p:nvPr/>
          </p:nvSpPr>
          <p:spPr>
            <a:xfrm>
              <a:off x="4066032" y="1943100"/>
              <a:ext cx="864109" cy="731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9" name="object 6"/>
            <p:cNvSpPr/>
            <p:nvPr/>
          </p:nvSpPr>
          <p:spPr>
            <a:xfrm>
              <a:off x="4066032" y="1943100"/>
              <a:ext cx="864109" cy="73152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5672" y="1603247"/>
            <a:ext cx="6723889" cy="364845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object 3"/>
          <p:cNvSpPr txBox="1"/>
          <p:nvPr/>
        </p:nvSpPr>
        <p:spPr>
          <a:xfrm>
            <a:off x="474370" y="723265"/>
            <a:ext cx="6605269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>
                <a:solidFill>
                  <a:srgbClr val="FF0000"/>
                </a:solidFill>
              </a:defRPr>
            </a:pPr>
            <a:r>
              <a:t>1.</a:t>
            </a:r>
            <a:r>
              <a:rPr spc="-5"/>
              <a:t> </a:t>
            </a:r>
            <a:r>
              <a:t>Adım:</a:t>
            </a:r>
            <a:r>
              <a:rPr spc="-15"/>
              <a:t> </a:t>
            </a:r>
            <a:r>
              <a:rPr spc="-25" u="sng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 invalidUrl="" action="" tgtFrame="" tooltip="" history="1" highlightClick="0" endSnd="0"/>
              </a:rPr>
              <a:t>www.turkiye.gov.tr</a:t>
            </a:r>
            <a:r>
              <a:rPr spc="-45">
                <a:solidFill>
                  <a:srgbClr val="0462C1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adresinden</a:t>
            </a:r>
            <a:r>
              <a:rPr spc="-4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e-devlet</a:t>
            </a:r>
            <a:r>
              <a:rPr spc="-34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uygulamasına</a:t>
            </a:r>
            <a:r>
              <a:rPr spc="-45">
                <a:solidFill>
                  <a:srgbClr val="000000"/>
                </a:solidFill>
              </a:rPr>
              <a:t> </a:t>
            </a:r>
            <a:r>
              <a:rPr spc="-10">
                <a:solidFill>
                  <a:srgbClr val="000000"/>
                </a:solidFill>
              </a:rPr>
              <a:t>giriniz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2"/>
          <p:cNvSpPr txBox="1"/>
          <p:nvPr/>
        </p:nvSpPr>
        <p:spPr>
          <a:xfrm>
            <a:off x="474369" y="723265"/>
            <a:ext cx="4726942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>
                <a:solidFill>
                  <a:srgbClr val="FF0000"/>
                </a:solidFill>
              </a:defRPr>
            </a:pPr>
            <a:r>
              <a:t>2.</a:t>
            </a:r>
            <a:r>
              <a:rPr spc="-15"/>
              <a:t> </a:t>
            </a:r>
            <a:r>
              <a:t>Adım:</a:t>
            </a:r>
            <a:r>
              <a:rPr spc="390"/>
              <a:t> </a:t>
            </a:r>
            <a:r>
              <a:rPr>
                <a:solidFill>
                  <a:srgbClr val="000000"/>
                </a:solidFill>
              </a:rPr>
              <a:t>Arama</a:t>
            </a:r>
            <a:r>
              <a:rPr spc="-1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kısmına</a:t>
            </a:r>
            <a:r>
              <a:rPr spc="-3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spor</a:t>
            </a:r>
            <a:r>
              <a:rPr spc="-3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bilgi</a:t>
            </a:r>
            <a:r>
              <a:rPr spc="-3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sistemi</a:t>
            </a:r>
            <a:r>
              <a:rPr spc="-34">
                <a:solidFill>
                  <a:srgbClr val="000000"/>
                </a:solidFill>
              </a:rPr>
              <a:t> </a:t>
            </a:r>
            <a:r>
              <a:rPr spc="-10">
                <a:solidFill>
                  <a:srgbClr val="000000"/>
                </a:solidFill>
              </a:rPr>
              <a:t>yazınız.</a:t>
            </a:r>
          </a:p>
        </p:txBody>
      </p:sp>
      <p:pic>
        <p:nvPicPr>
          <p:cNvPr id="86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372" y="1629155"/>
            <a:ext cx="7763257" cy="4200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2"/>
          <p:cNvSpPr txBox="1"/>
          <p:nvPr/>
        </p:nvSpPr>
        <p:spPr>
          <a:xfrm>
            <a:off x="474369" y="723265"/>
            <a:ext cx="4132581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>
                <a:solidFill>
                  <a:srgbClr val="FF0000"/>
                </a:solidFill>
              </a:defRPr>
            </a:pPr>
            <a:r>
              <a:t>3.</a:t>
            </a:r>
            <a:r>
              <a:rPr spc="-5"/>
              <a:t> </a:t>
            </a:r>
            <a:r>
              <a:t>Adım:</a:t>
            </a:r>
            <a:r>
              <a:rPr spc="405"/>
              <a:t> </a:t>
            </a:r>
            <a:r>
              <a:rPr spc="-10">
                <a:solidFill>
                  <a:srgbClr val="000000"/>
                </a:solidFill>
              </a:rPr>
              <a:t>Uygulamaya</a:t>
            </a:r>
            <a:r>
              <a:rPr spc="-3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git</a:t>
            </a:r>
            <a:r>
              <a:rPr spc="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butonuna</a:t>
            </a:r>
            <a:r>
              <a:rPr spc="-34">
                <a:solidFill>
                  <a:srgbClr val="000000"/>
                </a:solidFill>
              </a:rPr>
              <a:t> </a:t>
            </a:r>
            <a:r>
              <a:rPr spc="-10">
                <a:solidFill>
                  <a:srgbClr val="000000"/>
                </a:solidFill>
              </a:rPr>
              <a:t>basınız.</a:t>
            </a:r>
          </a:p>
        </p:txBody>
      </p:sp>
      <p:pic>
        <p:nvPicPr>
          <p:cNvPr id="89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655" y="1629155"/>
            <a:ext cx="7790689" cy="438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/>
          <p:cNvSpPr txBox="1"/>
          <p:nvPr/>
        </p:nvSpPr>
        <p:spPr>
          <a:xfrm>
            <a:off x="474369" y="723265"/>
            <a:ext cx="3914776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>
                <a:solidFill>
                  <a:srgbClr val="FF0000"/>
                </a:solidFill>
              </a:defRPr>
            </a:pPr>
            <a:r>
              <a:t>4.</a:t>
            </a:r>
            <a:r>
              <a:rPr spc="-10"/>
              <a:t> </a:t>
            </a:r>
            <a:r>
              <a:t>Adım:</a:t>
            </a:r>
            <a:r>
              <a:rPr spc="405"/>
              <a:t> </a:t>
            </a:r>
            <a:r>
              <a:rPr>
                <a:solidFill>
                  <a:srgbClr val="000000"/>
                </a:solidFill>
              </a:rPr>
              <a:t>Spor</a:t>
            </a:r>
            <a:r>
              <a:rPr spc="-2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Elemanı</a:t>
            </a:r>
            <a:r>
              <a:rPr spc="-2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butonuna</a:t>
            </a:r>
            <a:r>
              <a:rPr spc="-25">
                <a:solidFill>
                  <a:srgbClr val="000000"/>
                </a:solidFill>
              </a:rPr>
              <a:t> </a:t>
            </a:r>
            <a:r>
              <a:rPr spc="-10">
                <a:solidFill>
                  <a:srgbClr val="000000"/>
                </a:solidFill>
              </a:rPr>
              <a:t>basınız.</a:t>
            </a:r>
          </a:p>
        </p:txBody>
      </p:sp>
      <p:grpSp>
        <p:nvGrpSpPr>
          <p:cNvPr id="99" name="object 3"/>
          <p:cNvGrpSpPr/>
          <p:nvPr/>
        </p:nvGrpSpPr>
        <p:grpSpPr>
          <a:xfrm>
            <a:off x="608076" y="1354835"/>
            <a:ext cx="7775448" cy="4148330"/>
            <a:chOff x="0" y="0"/>
            <a:chExt cx="7775447" cy="4148328"/>
          </a:xfrm>
        </p:grpSpPr>
        <p:sp>
          <p:nvSpPr>
            <p:cNvPr id="92" name="object 4"/>
            <p:cNvSpPr/>
            <p:nvPr/>
          </p:nvSpPr>
          <p:spPr>
            <a:xfrm>
              <a:off x="2307334" y="705612"/>
              <a:ext cx="1008890" cy="43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67" y="0"/>
                  </a:moveTo>
                  <a:lnTo>
                    <a:pt x="16967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6967" y="16200"/>
                  </a:lnTo>
                  <a:lnTo>
                    <a:pt x="16967" y="21600"/>
                  </a:lnTo>
                  <a:lnTo>
                    <a:pt x="21600" y="10800"/>
                  </a:lnTo>
                  <a:lnTo>
                    <a:pt x="16967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3" name="object 5"/>
            <p:cNvSpPr/>
            <p:nvPr/>
          </p:nvSpPr>
          <p:spPr>
            <a:xfrm>
              <a:off x="2307334" y="705612"/>
              <a:ext cx="1008890" cy="43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6967" y="5400"/>
                  </a:lnTo>
                  <a:lnTo>
                    <a:pt x="16967" y="0"/>
                  </a:lnTo>
                  <a:lnTo>
                    <a:pt x="21600" y="10800"/>
                  </a:lnTo>
                  <a:lnTo>
                    <a:pt x="16967" y="21600"/>
                  </a:lnTo>
                  <a:lnTo>
                    <a:pt x="16967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12700" cap="flat">
              <a:solidFill>
                <a:srgbClr val="126F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4" name="object 6"/>
            <p:cNvSpPr/>
            <p:nvPr/>
          </p:nvSpPr>
          <p:spPr>
            <a:xfrm>
              <a:off x="4340351" y="675132"/>
              <a:ext cx="1008891" cy="43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33" y="0"/>
                  </a:moveTo>
                  <a:lnTo>
                    <a:pt x="0" y="10800"/>
                  </a:lnTo>
                  <a:lnTo>
                    <a:pt x="4633" y="21600"/>
                  </a:lnTo>
                  <a:lnTo>
                    <a:pt x="4633" y="16200"/>
                  </a:lnTo>
                  <a:lnTo>
                    <a:pt x="21600" y="16200"/>
                  </a:lnTo>
                  <a:lnTo>
                    <a:pt x="21600" y="5400"/>
                  </a:lnTo>
                  <a:lnTo>
                    <a:pt x="4633" y="5400"/>
                  </a:lnTo>
                  <a:lnTo>
                    <a:pt x="4633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5" name="object 7"/>
            <p:cNvSpPr/>
            <p:nvPr/>
          </p:nvSpPr>
          <p:spPr>
            <a:xfrm>
              <a:off x="4340351" y="675132"/>
              <a:ext cx="1008891" cy="43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0"/>
                  </a:moveTo>
                  <a:lnTo>
                    <a:pt x="4633" y="16200"/>
                  </a:lnTo>
                  <a:lnTo>
                    <a:pt x="4633" y="21600"/>
                  </a:lnTo>
                  <a:lnTo>
                    <a:pt x="0" y="10800"/>
                  </a:lnTo>
                  <a:lnTo>
                    <a:pt x="4633" y="0"/>
                  </a:lnTo>
                  <a:lnTo>
                    <a:pt x="4633" y="5400"/>
                  </a:lnTo>
                  <a:lnTo>
                    <a:pt x="21600" y="5400"/>
                  </a:lnTo>
                  <a:lnTo>
                    <a:pt x="21600" y="16200"/>
                  </a:lnTo>
                  <a:close/>
                </a:path>
              </a:pathLst>
            </a:custGeom>
            <a:noFill/>
            <a:ln w="12700" cap="flat">
              <a:solidFill>
                <a:srgbClr val="126F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96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5448" cy="4148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7" name="object 9"/>
            <p:cNvSpPr/>
            <p:nvPr/>
          </p:nvSpPr>
          <p:spPr>
            <a:xfrm>
              <a:off x="795527" y="1281683"/>
              <a:ext cx="504445" cy="21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33" y="0"/>
                  </a:moveTo>
                  <a:lnTo>
                    <a:pt x="0" y="10800"/>
                  </a:lnTo>
                  <a:lnTo>
                    <a:pt x="4633" y="21600"/>
                  </a:lnTo>
                  <a:lnTo>
                    <a:pt x="4633" y="16200"/>
                  </a:lnTo>
                  <a:lnTo>
                    <a:pt x="21600" y="16200"/>
                  </a:lnTo>
                  <a:lnTo>
                    <a:pt x="21600" y="5400"/>
                  </a:lnTo>
                  <a:lnTo>
                    <a:pt x="4633" y="5400"/>
                  </a:lnTo>
                  <a:lnTo>
                    <a:pt x="4633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" name="object 10"/>
            <p:cNvSpPr/>
            <p:nvPr/>
          </p:nvSpPr>
          <p:spPr>
            <a:xfrm>
              <a:off x="795527" y="1281683"/>
              <a:ext cx="504445" cy="21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0"/>
                  </a:moveTo>
                  <a:lnTo>
                    <a:pt x="4633" y="16200"/>
                  </a:lnTo>
                  <a:lnTo>
                    <a:pt x="4633" y="21600"/>
                  </a:lnTo>
                  <a:lnTo>
                    <a:pt x="0" y="10800"/>
                  </a:lnTo>
                  <a:lnTo>
                    <a:pt x="4633" y="0"/>
                  </a:lnTo>
                  <a:lnTo>
                    <a:pt x="4633" y="5400"/>
                  </a:lnTo>
                  <a:lnTo>
                    <a:pt x="21600" y="5400"/>
                  </a:lnTo>
                  <a:lnTo>
                    <a:pt x="21600" y="16200"/>
                  </a:lnTo>
                  <a:close/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object 2"/>
          <p:cNvGrpSpPr/>
          <p:nvPr/>
        </p:nvGrpSpPr>
        <p:grpSpPr>
          <a:xfrm>
            <a:off x="539495" y="1354835"/>
            <a:ext cx="7773925" cy="4148330"/>
            <a:chOff x="0" y="0"/>
            <a:chExt cx="7773923" cy="4148328"/>
          </a:xfrm>
        </p:grpSpPr>
        <p:pic>
          <p:nvPicPr>
            <p:cNvPr id="101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773924" cy="4148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" name="object 4"/>
            <p:cNvSpPr/>
            <p:nvPr/>
          </p:nvSpPr>
          <p:spPr>
            <a:xfrm>
              <a:off x="1008888" y="1786127"/>
              <a:ext cx="502922" cy="216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47" y="0"/>
                  </a:moveTo>
                  <a:lnTo>
                    <a:pt x="0" y="10800"/>
                  </a:lnTo>
                  <a:lnTo>
                    <a:pt x="4647" y="21600"/>
                  </a:lnTo>
                  <a:lnTo>
                    <a:pt x="4647" y="16200"/>
                  </a:lnTo>
                  <a:lnTo>
                    <a:pt x="21600" y="16200"/>
                  </a:lnTo>
                  <a:lnTo>
                    <a:pt x="21600" y="5400"/>
                  </a:lnTo>
                  <a:lnTo>
                    <a:pt x="4647" y="5400"/>
                  </a:lnTo>
                  <a:lnTo>
                    <a:pt x="4647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" name="object 5"/>
            <p:cNvSpPr/>
            <p:nvPr/>
          </p:nvSpPr>
          <p:spPr>
            <a:xfrm>
              <a:off x="1008888" y="1786127"/>
              <a:ext cx="502922" cy="216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0"/>
                  </a:moveTo>
                  <a:lnTo>
                    <a:pt x="4647" y="16200"/>
                  </a:lnTo>
                  <a:lnTo>
                    <a:pt x="4647" y="21600"/>
                  </a:lnTo>
                  <a:lnTo>
                    <a:pt x="0" y="10800"/>
                  </a:lnTo>
                  <a:lnTo>
                    <a:pt x="4647" y="0"/>
                  </a:lnTo>
                  <a:lnTo>
                    <a:pt x="4647" y="5400"/>
                  </a:lnTo>
                  <a:lnTo>
                    <a:pt x="21600" y="5400"/>
                  </a:lnTo>
                  <a:lnTo>
                    <a:pt x="21600" y="16200"/>
                  </a:lnTo>
                  <a:close/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5" name="object 6"/>
          <p:cNvSpPr txBox="1"/>
          <p:nvPr/>
        </p:nvSpPr>
        <p:spPr>
          <a:xfrm>
            <a:off x="474370" y="723265"/>
            <a:ext cx="4421505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>
                <a:solidFill>
                  <a:srgbClr val="FF0000"/>
                </a:solidFill>
              </a:defRPr>
            </a:pPr>
            <a:r>
              <a:t>5.</a:t>
            </a:r>
            <a:r>
              <a:rPr spc="-10"/>
              <a:t> </a:t>
            </a:r>
            <a:r>
              <a:t>Adım:</a:t>
            </a:r>
            <a:r>
              <a:rPr spc="-25"/>
              <a:t> </a:t>
            </a:r>
            <a:r>
              <a:rPr>
                <a:solidFill>
                  <a:srgbClr val="000000"/>
                </a:solidFill>
              </a:rPr>
              <a:t>Seminer</a:t>
            </a:r>
            <a:r>
              <a:rPr spc="-5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Başvurusu</a:t>
            </a:r>
            <a:r>
              <a:rPr spc="-34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butonuna</a:t>
            </a:r>
            <a:r>
              <a:rPr spc="-50">
                <a:solidFill>
                  <a:srgbClr val="000000"/>
                </a:solidFill>
              </a:rPr>
              <a:t> </a:t>
            </a:r>
            <a:r>
              <a:rPr spc="-10">
                <a:solidFill>
                  <a:srgbClr val="000000"/>
                </a:solidFill>
              </a:rPr>
              <a:t>basınız.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2"/>
          <p:cNvSpPr txBox="1"/>
          <p:nvPr/>
        </p:nvSpPr>
        <p:spPr>
          <a:xfrm>
            <a:off x="474370" y="723265"/>
            <a:ext cx="7614919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>
                <a:solidFill>
                  <a:srgbClr val="FF0000"/>
                </a:solidFill>
              </a:defRPr>
            </a:pPr>
            <a:r>
              <a:t>6.</a:t>
            </a:r>
            <a:r>
              <a:rPr spc="-15"/>
              <a:t> </a:t>
            </a:r>
            <a:r>
              <a:t>Adım:</a:t>
            </a:r>
            <a:r>
              <a:rPr spc="385"/>
              <a:t> </a:t>
            </a:r>
            <a:r>
              <a:rPr>
                <a:solidFill>
                  <a:srgbClr val="000000"/>
                </a:solidFill>
              </a:rPr>
              <a:t>Bilgilendirme</a:t>
            </a:r>
            <a:r>
              <a:rPr spc="-4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onay</a:t>
            </a:r>
            <a:r>
              <a:rPr spc="-2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kutucuğunu</a:t>
            </a:r>
            <a:r>
              <a:rPr spc="-10">
                <a:solidFill>
                  <a:srgbClr val="000000"/>
                </a:solidFill>
              </a:rPr>
              <a:t> işaretleyip</a:t>
            </a:r>
            <a:r>
              <a:rPr spc="-4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Devam</a:t>
            </a:r>
            <a:r>
              <a:rPr spc="-2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et</a:t>
            </a:r>
            <a:r>
              <a:rPr spc="-2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butonuna</a:t>
            </a:r>
            <a:r>
              <a:rPr spc="-34">
                <a:solidFill>
                  <a:srgbClr val="000000"/>
                </a:solidFill>
              </a:rPr>
              <a:t> </a:t>
            </a:r>
            <a:r>
              <a:rPr spc="-10">
                <a:solidFill>
                  <a:srgbClr val="000000"/>
                </a:solidFill>
              </a:rPr>
              <a:t>basınız.</a:t>
            </a:r>
          </a:p>
        </p:txBody>
      </p:sp>
      <p:grpSp>
        <p:nvGrpSpPr>
          <p:cNvPr id="113" name="object 3"/>
          <p:cNvGrpSpPr/>
          <p:nvPr/>
        </p:nvGrpSpPr>
        <p:grpSpPr>
          <a:xfrm>
            <a:off x="99060" y="1527046"/>
            <a:ext cx="8090916" cy="4287013"/>
            <a:chOff x="0" y="0"/>
            <a:chExt cx="8090915" cy="4287011"/>
          </a:xfrm>
        </p:grpSpPr>
        <p:sp>
          <p:nvSpPr>
            <p:cNvPr id="108" name="object 4"/>
            <p:cNvSpPr/>
            <p:nvPr/>
          </p:nvSpPr>
          <p:spPr>
            <a:xfrm>
              <a:off x="873251" y="3351277"/>
              <a:ext cx="647701" cy="28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97" y="0"/>
                  </a:moveTo>
                  <a:lnTo>
                    <a:pt x="16797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6797" y="16200"/>
                  </a:lnTo>
                  <a:lnTo>
                    <a:pt x="16797" y="21600"/>
                  </a:lnTo>
                  <a:lnTo>
                    <a:pt x="21600" y="10800"/>
                  </a:lnTo>
                  <a:lnTo>
                    <a:pt x="16797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9" name="object 5"/>
            <p:cNvSpPr/>
            <p:nvPr/>
          </p:nvSpPr>
          <p:spPr>
            <a:xfrm>
              <a:off x="873251" y="3351277"/>
              <a:ext cx="647701" cy="28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6797" y="5400"/>
                  </a:lnTo>
                  <a:lnTo>
                    <a:pt x="16797" y="0"/>
                  </a:lnTo>
                  <a:lnTo>
                    <a:pt x="21600" y="10800"/>
                  </a:lnTo>
                  <a:lnTo>
                    <a:pt x="16797" y="21600"/>
                  </a:lnTo>
                  <a:lnTo>
                    <a:pt x="16797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12700" cap="flat">
              <a:solidFill>
                <a:srgbClr val="126F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0" name="object 6"/>
            <p:cNvSpPr/>
            <p:nvPr/>
          </p:nvSpPr>
          <p:spPr>
            <a:xfrm>
              <a:off x="6417563" y="3639312"/>
              <a:ext cx="288036" cy="64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4803"/>
                  </a:lnTo>
                  <a:lnTo>
                    <a:pt x="5400" y="4803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4803"/>
                  </a:lnTo>
                  <a:lnTo>
                    <a:pt x="21600" y="480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1" name="object 7"/>
            <p:cNvSpPr/>
            <p:nvPr/>
          </p:nvSpPr>
          <p:spPr>
            <a:xfrm>
              <a:off x="6417563" y="3639312"/>
              <a:ext cx="288036" cy="64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21600"/>
                  </a:moveTo>
                  <a:lnTo>
                    <a:pt x="5400" y="4803"/>
                  </a:lnTo>
                  <a:lnTo>
                    <a:pt x="0" y="4803"/>
                  </a:lnTo>
                  <a:lnTo>
                    <a:pt x="10800" y="0"/>
                  </a:lnTo>
                  <a:lnTo>
                    <a:pt x="21600" y="4803"/>
                  </a:lnTo>
                  <a:lnTo>
                    <a:pt x="16200" y="4803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noFill/>
            <a:ln w="12700" cap="flat">
              <a:solidFill>
                <a:srgbClr val="126F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12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90916" cy="3639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Resim 1" descr="Resi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43000"/>
            <a:ext cx="9087206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Metin kutusu 2"/>
          <p:cNvSpPr txBox="1"/>
          <p:nvPr/>
        </p:nvSpPr>
        <p:spPr>
          <a:xfrm>
            <a:off x="198119" y="685799"/>
            <a:ext cx="6309362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0000"/>
                </a:solidFill>
              </a:defRPr>
            </a:pPr>
            <a:r>
              <a:t>7.</a:t>
            </a:r>
            <a:r>
              <a:rPr spc="-15"/>
              <a:t> </a:t>
            </a:r>
            <a:r>
              <a:t>Adım:</a:t>
            </a:r>
            <a:r>
              <a:rPr spc="375"/>
              <a:t> </a:t>
            </a:r>
            <a:r>
              <a:rPr>
                <a:solidFill>
                  <a:srgbClr val="000000"/>
                </a:solidFill>
              </a:rPr>
              <a:t>Katılmak istediğimiz semineri seçiyoruz.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bject 2"/>
          <p:cNvSpPr txBox="1"/>
          <p:nvPr/>
        </p:nvSpPr>
        <p:spPr>
          <a:xfrm>
            <a:off x="474370" y="723265"/>
            <a:ext cx="6792594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>
                <a:solidFill>
                  <a:srgbClr val="FF0000"/>
                </a:solidFill>
              </a:defRPr>
            </a:pPr>
            <a:r>
              <a:t>8.</a:t>
            </a:r>
            <a:r>
              <a:rPr spc="-15"/>
              <a:t> </a:t>
            </a:r>
            <a:r>
              <a:t>Adım:</a:t>
            </a:r>
            <a:r>
              <a:rPr spc="375"/>
              <a:t> </a:t>
            </a:r>
            <a:r>
              <a:rPr>
                <a:solidFill>
                  <a:srgbClr val="000000"/>
                </a:solidFill>
              </a:rPr>
              <a:t>Gerekli</a:t>
            </a:r>
            <a:r>
              <a:rPr spc="-4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öğrenim</a:t>
            </a:r>
            <a:r>
              <a:rPr spc="-4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bilgilerini</a:t>
            </a:r>
            <a:r>
              <a:rPr spc="-5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girerek</a:t>
            </a:r>
            <a:r>
              <a:rPr spc="-34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Devam</a:t>
            </a:r>
            <a:r>
              <a:rPr spc="-2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et</a:t>
            </a:r>
            <a:r>
              <a:rPr spc="-1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butonuna</a:t>
            </a:r>
            <a:r>
              <a:rPr spc="-50">
                <a:solidFill>
                  <a:srgbClr val="000000"/>
                </a:solidFill>
              </a:rPr>
              <a:t> </a:t>
            </a:r>
            <a:r>
              <a:rPr spc="-10">
                <a:solidFill>
                  <a:srgbClr val="000000"/>
                </a:solidFill>
              </a:rPr>
              <a:t>basınız.</a:t>
            </a:r>
          </a:p>
        </p:txBody>
      </p:sp>
      <p:grpSp>
        <p:nvGrpSpPr>
          <p:cNvPr id="124" name="object 3"/>
          <p:cNvGrpSpPr/>
          <p:nvPr/>
        </p:nvGrpSpPr>
        <p:grpSpPr>
          <a:xfrm>
            <a:off x="179831" y="1046988"/>
            <a:ext cx="8964168" cy="4902708"/>
            <a:chOff x="0" y="0"/>
            <a:chExt cx="8964167" cy="4902707"/>
          </a:xfrm>
        </p:grpSpPr>
        <p:sp>
          <p:nvSpPr>
            <p:cNvPr id="119" name="object 4"/>
            <p:cNvSpPr/>
            <p:nvPr/>
          </p:nvSpPr>
          <p:spPr>
            <a:xfrm>
              <a:off x="198121" y="1606295"/>
              <a:ext cx="504445" cy="18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17" y="0"/>
                  </a:moveTo>
                  <a:lnTo>
                    <a:pt x="17717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7717" y="16200"/>
                  </a:lnTo>
                  <a:lnTo>
                    <a:pt x="17717" y="21600"/>
                  </a:lnTo>
                  <a:lnTo>
                    <a:pt x="21600" y="10800"/>
                  </a:lnTo>
                  <a:lnTo>
                    <a:pt x="17717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0" name="object 5"/>
            <p:cNvSpPr/>
            <p:nvPr/>
          </p:nvSpPr>
          <p:spPr>
            <a:xfrm>
              <a:off x="198121" y="1606295"/>
              <a:ext cx="504445" cy="18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7717" y="5400"/>
                  </a:lnTo>
                  <a:lnTo>
                    <a:pt x="17717" y="0"/>
                  </a:lnTo>
                  <a:lnTo>
                    <a:pt x="21600" y="10800"/>
                  </a:lnTo>
                  <a:lnTo>
                    <a:pt x="17717" y="21600"/>
                  </a:lnTo>
                  <a:lnTo>
                    <a:pt x="17717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12700" cap="flat">
              <a:solidFill>
                <a:srgbClr val="126F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" name="object 6"/>
            <p:cNvSpPr/>
            <p:nvPr/>
          </p:nvSpPr>
          <p:spPr>
            <a:xfrm>
              <a:off x="7780019" y="4253483"/>
              <a:ext cx="288037" cy="64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4792"/>
                  </a:lnTo>
                  <a:lnTo>
                    <a:pt x="5400" y="4792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4792"/>
                  </a:lnTo>
                  <a:lnTo>
                    <a:pt x="21600" y="479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2" name="object 7"/>
            <p:cNvSpPr/>
            <p:nvPr/>
          </p:nvSpPr>
          <p:spPr>
            <a:xfrm>
              <a:off x="7780019" y="4253483"/>
              <a:ext cx="288037" cy="64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21600"/>
                  </a:moveTo>
                  <a:lnTo>
                    <a:pt x="5400" y="4792"/>
                  </a:lnTo>
                  <a:lnTo>
                    <a:pt x="0" y="4792"/>
                  </a:lnTo>
                  <a:lnTo>
                    <a:pt x="10800" y="0"/>
                  </a:lnTo>
                  <a:lnTo>
                    <a:pt x="21600" y="4792"/>
                  </a:lnTo>
                  <a:lnTo>
                    <a:pt x="16200" y="4792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noFill/>
            <a:ln w="12700" cap="flat">
              <a:solidFill>
                <a:srgbClr val="126F5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23" name="object 8" descr="object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964168" cy="4872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