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kiye.gov.tr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19911" y="4049267"/>
            <a:ext cx="7695565" cy="668655"/>
            <a:chOff x="819911" y="4049267"/>
            <a:chExt cx="7695565" cy="668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911" y="4049267"/>
              <a:ext cx="7695438" cy="6682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451" y="4076191"/>
              <a:ext cx="7627543" cy="60045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00100" y="4904232"/>
            <a:ext cx="557530" cy="514350"/>
            <a:chOff x="800100" y="4904232"/>
            <a:chExt cx="557530" cy="5143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100" y="4904232"/>
              <a:ext cx="336042" cy="5143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6731" y="4938014"/>
              <a:ext cx="257175" cy="433705"/>
            </a:xfrm>
            <a:custGeom>
              <a:avLst/>
              <a:gdLst/>
              <a:ahLst/>
              <a:cxnLst/>
              <a:rect l="l" t="t" r="r" b="b"/>
              <a:pathLst>
                <a:path w="257175" h="433704">
                  <a:moveTo>
                    <a:pt x="244449" y="0"/>
                  </a:moveTo>
                  <a:lnTo>
                    <a:pt x="26123" y="0"/>
                  </a:lnTo>
                  <a:lnTo>
                    <a:pt x="18757" y="0"/>
                  </a:lnTo>
                  <a:lnTo>
                    <a:pt x="12560" y="2159"/>
                  </a:lnTo>
                  <a:lnTo>
                    <a:pt x="2514" y="10922"/>
                  </a:lnTo>
                  <a:lnTo>
                    <a:pt x="0" y="18034"/>
                  </a:lnTo>
                  <a:lnTo>
                    <a:pt x="0" y="415290"/>
                  </a:lnTo>
                  <a:lnTo>
                    <a:pt x="2514" y="422402"/>
                  </a:lnTo>
                  <a:lnTo>
                    <a:pt x="12560" y="431165"/>
                  </a:lnTo>
                  <a:lnTo>
                    <a:pt x="18757" y="433324"/>
                  </a:lnTo>
                  <a:lnTo>
                    <a:pt x="245795" y="433324"/>
                  </a:lnTo>
                  <a:lnTo>
                    <a:pt x="256844" y="405257"/>
                  </a:lnTo>
                  <a:lnTo>
                    <a:pt x="256844" y="392303"/>
                  </a:lnTo>
                  <a:lnTo>
                    <a:pt x="87731" y="364363"/>
                  </a:lnTo>
                  <a:lnTo>
                    <a:pt x="87731" y="242062"/>
                  </a:lnTo>
                  <a:lnTo>
                    <a:pt x="220675" y="242062"/>
                  </a:lnTo>
                  <a:lnTo>
                    <a:pt x="222516" y="241554"/>
                  </a:lnTo>
                  <a:lnTo>
                    <a:pt x="231724" y="215137"/>
                  </a:lnTo>
                  <a:lnTo>
                    <a:pt x="231724" y="202311"/>
                  </a:lnTo>
                  <a:lnTo>
                    <a:pt x="220675" y="174752"/>
                  </a:lnTo>
                  <a:lnTo>
                    <a:pt x="87731" y="174752"/>
                  </a:lnTo>
                  <a:lnTo>
                    <a:pt x="87731" y="68961"/>
                  </a:lnTo>
                  <a:lnTo>
                    <a:pt x="244449" y="68961"/>
                  </a:lnTo>
                  <a:lnTo>
                    <a:pt x="246240" y="68325"/>
                  </a:lnTo>
                  <a:lnTo>
                    <a:pt x="255168" y="41021"/>
                  </a:lnTo>
                  <a:lnTo>
                    <a:pt x="255168" y="28193"/>
                  </a:lnTo>
                  <a:lnTo>
                    <a:pt x="246240" y="508"/>
                  </a:lnTo>
                  <a:lnTo>
                    <a:pt x="2444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6731" y="4938014"/>
              <a:ext cx="257175" cy="433705"/>
            </a:xfrm>
            <a:custGeom>
              <a:avLst/>
              <a:gdLst/>
              <a:ahLst/>
              <a:cxnLst/>
              <a:rect l="l" t="t" r="r" b="b"/>
              <a:pathLst>
                <a:path w="257175" h="433704">
                  <a:moveTo>
                    <a:pt x="26123" y="0"/>
                  </a:moveTo>
                  <a:lnTo>
                    <a:pt x="242443" y="0"/>
                  </a:lnTo>
                  <a:lnTo>
                    <a:pt x="244449" y="0"/>
                  </a:lnTo>
                  <a:lnTo>
                    <a:pt x="246240" y="508"/>
                  </a:lnTo>
                  <a:lnTo>
                    <a:pt x="247802" y="1650"/>
                  </a:lnTo>
                  <a:lnTo>
                    <a:pt x="249364" y="2793"/>
                  </a:lnTo>
                  <a:lnTo>
                    <a:pt x="250698" y="4699"/>
                  </a:lnTo>
                  <a:lnTo>
                    <a:pt x="251815" y="7493"/>
                  </a:lnTo>
                  <a:lnTo>
                    <a:pt x="252933" y="10287"/>
                  </a:lnTo>
                  <a:lnTo>
                    <a:pt x="253771" y="13843"/>
                  </a:lnTo>
                  <a:lnTo>
                    <a:pt x="254330" y="18287"/>
                  </a:lnTo>
                  <a:lnTo>
                    <a:pt x="254889" y="22606"/>
                  </a:lnTo>
                  <a:lnTo>
                    <a:pt x="255168" y="28193"/>
                  </a:lnTo>
                  <a:lnTo>
                    <a:pt x="255168" y="34798"/>
                  </a:lnTo>
                  <a:lnTo>
                    <a:pt x="255168" y="41021"/>
                  </a:lnTo>
                  <a:lnTo>
                    <a:pt x="254889" y="46355"/>
                  </a:lnTo>
                  <a:lnTo>
                    <a:pt x="254330" y="50673"/>
                  </a:lnTo>
                  <a:lnTo>
                    <a:pt x="253771" y="55118"/>
                  </a:lnTo>
                  <a:lnTo>
                    <a:pt x="244449" y="68961"/>
                  </a:lnTo>
                  <a:lnTo>
                    <a:pt x="242443" y="68961"/>
                  </a:lnTo>
                  <a:lnTo>
                    <a:pt x="87731" y="68961"/>
                  </a:lnTo>
                  <a:lnTo>
                    <a:pt x="87731" y="174752"/>
                  </a:lnTo>
                  <a:lnTo>
                    <a:pt x="218668" y="174752"/>
                  </a:lnTo>
                  <a:lnTo>
                    <a:pt x="220675" y="174752"/>
                  </a:lnTo>
                  <a:lnTo>
                    <a:pt x="228371" y="182372"/>
                  </a:lnTo>
                  <a:lnTo>
                    <a:pt x="229489" y="184912"/>
                  </a:lnTo>
                  <a:lnTo>
                    <a:pt x="230327" y="188341"/>
                  </a:lnTo>
                  <a:lnTo>
                    <a:pt x="230886" y="192659"/>
                  </a:lnTo>
                  <a:lnTo>
                    <a:pt x="231444" y="197104"/>
                  </a:lnTo>
                  <a:lnTo>
                    <a:pt x="231724" y="202311"/>
                  </a:lnTo>
                  <a:lnTo>
                    <a:pt x="231724" y="208661"/>
                  </a:lnTo>
                  <a:lnTo>
                    <a:pt x="231724" y="215137"/>
                  </a:lnTo>
                  <a:lnTo>
                    <a:pt x="231444" y="220472"/>
                  </a:lnTo>
                  <a:lnTo>
                    <a:pt x="230886" y="224662"/>
                  </a:lnTo>
                  <a:lnTo>
                    <a:pt x="230327" y="228981"/>
                  </a:lnTo>
                  <a:lnTo>
                    <a:pt x="224193" y="240411"/>
                  </a:lnTo>
                  <a:lnTo>
                    <a:pt x="222516" y="241554"/>
                  </a:lnTo>
                  <a:lnTo>
                    <a:pt x="220675" y="242062"/>
                  </a:lnTo>
                  <a:lnTo>
                    <a:pt x="218668" y="242062"/>
                  </a:lnTo>
                  <a:lnTo>
                    <a:pt x="87731" y="242062"/>
                  </a:lnTo>
                  <a:lnTo>
                    <a:pt x="87731" y="364363"/>
                  </a:lnTo>
                  <a:lnTo>
                    <a:pt x="243776" y="364363"/>
                  </a:lnTo>
                  <a:lnTo>
                    <a:pt x="245795" y="364363"/>
                  </a:lnTo>
                  <a:lnTo>
                    <a:pt x="256844" y="392303"/>
                  </a:lnTo>
                  <a:lnTo>
                    <a:pt x="256844" y="398780"/>
                  </a:lnTo>
                  <a:lnTo>
                    <a:pt x="256844" y="405257"/>
                  </a:lnTo>
                  <a:lnTo>
                    <a:pt x="256565" y="410718"/>
                  </a:lnTo>
                  <a:lnTo>
                    <a:pt x="256006" y="415036"/>
                  </a:lnTo>
                  <a:lnTo>
                    <a:pt x="255447" y="419481"/>
                  </a:lnTo>
                  <a:lnTo>
                    <a:pt x="249301" y="431419"/>
                  </a:lnTo>
                  <a:lnTo>
                    <a:pt x="247637" y="432689"/>
                  </a:lnTo>
                  <a:lnTo>
                    <a:pt x="245795" y="433324"/>
                  </a:lnTo>
                  <a:lnTo>
                    <a:pt x="243776" y="433324"/>
                  </a:lnTo>
                  <a:lnTo>
                    <a:pt x="26123" y="433324"/>
                  </a:lnTo>
                  <a:lnTo>
                    <a:pt x="18757" y="433324"/>
                  </a:lnTo>
                  <a:lnTo>
                    <a:pt x="12560" y="431165"/>
                  </a:lnTo>
                  <a:lnTo>
                    <a:pt x="7531" y="426847"/>
                  </a:lnTo>
                  <a:lnTo>
                    <a:pt x="2514" y="422402"/>
                  </a:lnTo>
                  <a:lnTo>
                    <a:pt x="0" y="415290"/>
                  </a:lnTo>
                  <a:lnTo>
                    <a:pt x="0" y="405511"/>
                  </a:lnTo>
                  <a:lnTo>
                    <a:pt x="0" y="27812"/>
                  </a:lnTo>
                  <a:lnTo>
                    <a:pt x="0" y="18034"/>
                  </a:lnTo>
                  <a:lnTo>
                    <a:pt x="2514" y="10922"/>
                  </a:lnTo>
                  <a:lnTo>
                    <a:pt x="7531" y="6477"/>
                  </a:lnTo>
                  <a:lnTo>
                    <a:pt x="12560" y="2159"/>
                  </a:lnTo>
                  <a:lnTo>
                    <a:pt x="18757" y="0"/>
                  </a:lnTo>
                  <a:lnTo>
                    <a:pt x="26123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7947" y="5135880"/>
              <a:ext cx="249174" cy="1485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8458" y="5162677"/>
              <a:ext cx="182689" cy="8115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499616" y="4882908"/>
            <a:ext cx="4670425" cy="543560"/>
            <a:chOff x="1499616" y="4882908"/>
            <a:chExt cx="4670425" cy="54356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9616" y="4882908"/>
              <a:ext cx="4670298" cy="5432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0190" y="4910454"/>
              <a:ext cx="4603369" cy="47472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298691" y="4904232"/>
            <a:ext cx="2280920" cy="636270"/>
            <a:chOff x="6298691" y="4904232"/>
            <a:chExt cx="2280920" cy="63627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98691" y="4904232"/>
              <a:ext cx="2280666" cy="6362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19265" y="4931918"/>
              <a:ext cx="2213737" cy="56769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3587496" y="5695188"/>
            <a:ext cx="2211070" cy="554355"/>
            <a:chOff x="3587496" y="5695188"/>
            <a:chExt cx="2211070" cy="554355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87496" y="5695188"/>
              <a:ext cx="2210562" cy="5539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08070" y="5722061"/>
              <a:ext cx="2143125" cy="486028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08048" y="0"/>
            <a:ext cx="5327904" cy="3550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710565"/>
            <a:ext cx="5854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9.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Adım:</a:t>
            </a:r>
            <a:r>
              <a:rPr sz="1800" b="1" spc="3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Kişisel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bilgilerini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girerek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Devam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butonuna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basınız.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106424"/>
            <a:ext cx="9144000" cy="4645660"/>
            <a:chOff x="0" y="1106424"/>
            <a:chExt cx="9144000" cy="4645660"/>
          </a:xfrm>
        </p:grpSpPr>
        <p:sp>
          <p:nvSpPr>
            <p:cNvPr id="4" name="object 4"/>
            <p:cNvSpPr/>
            <p:nvPr/>
          </p:nvSpPr>
          <p:spPr>
            <a:xfrm>
              <a:off x="1403603" y="2276856"/>
              <a:ext cx="504825" cy="181610"/>
            </a:xfrm>
            <a:custGeom>
              <a:avLst/>
              <a:gdLst/>
              <a:ahLst/>
              <a:cxnLst/>
              <a:rect l="l" t="t" r="r" b="b"/>
              <a:pathLst>
                <a:path w="504825" h="181610">
                  <a:moveTo>
                    <a:pt x="413766" y="0"/>
                  </a:moveTo>
                  <a:lnTo>
                    <a:pt x="413766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413766" y="136016"/>
                  </a:lnTo>
                  <a:lnTo>
                    <a:pt x="413766" y="181355"/>
                  </a:lnTo>
                  <a:lnTo>
                    <a:pt x="504444" y="90677"/>
                  </a:lnTo>
                  <a:lnTo>
                    <a:pt x="4137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3603" y="2276856"/>
              <a:ext cx="504825" cy="181610"/>
            </a:xfrm>
            <a:custGeom>
              <a:avLst/>
              <a:gdLst/>
              <a:ahLst/>
              <a:cxnLst/>
              <a:rect l="l" t="t" r="r" b="b"/>
              <a:pathLst>
                <a:path w="504825" h="181610">
                  <a:moveTo>
                    <a:pt x="0" y="45338"/>
                  </a:moveTo>
                  <a:lnTo>
                    <a:pt x="413766" y="45338"/>
                  </a:lnTo>
                  <a:lnTo>
                    <a:pt x="413766" y="0"/>
                  </a:lnTo>
                  <a:lnTo>
                    <a:pt x="504444" y="90677"/>
                  </a:lnTo>
                  <a:lnTo>
                    <a:pt x="413766" y="181355"/>
                  </a:lnTo>
                  <a:lnTo>
                    <a:pt x="413766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12700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06424"/>
              <a:ext cx="9144000" cy="4645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162" y="926719"/>
            <a:ext cx="34467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10.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Adım: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Gerekli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belgeleri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ekliyoruz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576" y="6111951"/>
            <a:ext cx="4372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Not: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Sisteme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Sadece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Pdf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formatı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yüklenmelidir.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08" y="1359408"/>
            <a:ext cx="8101583" cy="41391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849248"/>
            <a:ext cx="4794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0000"/>
                </a:solidFill>
                <a:latin typeface="Calibri Light"/>
                <a:cs typeface="Calibri Light"/>
              </a:rPr>
              <a:t>11.</a:t>
            </a:r>
            <a:r>
              <a:rPr sz="1800" b="0" spc="-3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FF0000"/>
                </a:solidFill>
                <a:latin typeface="Calibri Light"/>
                <a:cs typeface="Calibri Light"/>
              </a:rPr>
              <a:t>Adım:</a:t>
            </a:r>
            <a:r>
              <a:rPr sz="1800" b="0" spc="-5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0" spc="-40" dirty="0">
                <a:latin typeface="Calibri Light"/>
                <a:cs typeface="Calibri Light"/>
              </a:rPr>
              <a:t>Tamamla</a:t>
            </a:r>
            <a:r>
              <a:rPr sz="1800" b="0" spc="-50" dirty="0"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diyerek</a:t>
            </a:r>
            <a:r>
              <a:rPr sz="1800" b="0" spc="-60" dirty="0">
                <a:latin typeface="Calibri Light"/>
                <a:cs typeface="Calibri Light"/>
              </a:rPr>
              <a:t> </a:t>
            </a:r>
            <a:r>
              <a:rPr sz="1800" b="0" spc="-20" dirty="0">
                <a:latin typeface="Calibri Light"/>
                <a:cs typeface="Calibri Light"/>
              </a:rPr>
              <a:t>başvuruyu</a:t>
            </a:r>
            <a:r>
              <a:rPr sz="1800" b="0" spc="-6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tamamlıyoruz.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" y="1269491"/>
            <a:ext cx="9142730" cy="4617720"/>
            <a:chOff x="1524" y="1269491"/>
            <a:chExt cx="9142730" cy="46177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" y="1269491"/>
              <a:ext cx="9142476" cy="46177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67556" y="3212591"/>
              <a:ext cx="864235" cy="73660"/>
            </a:xfrm>
            <a:custGeom>
              <a:avLst/>
              <a:gdLst/>
              <a:ahLst/>
              <a:cxnLst/>
              <a:rect l="l" t="t" r="r" b="b"/>
              <a:pathLst>
                <a:path w="864235" h="73660">
                  <a:moveTo>
                    <a:pt x="864108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864108" y="73151"/>
                  </a:lnTo>
                  <a:lnTo>
                    <a:pt x="864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67556" y="3212591"/>
              <a:ext cx="864235" cy="73660"/>
            </a:xfrm>
            <a:custGeom>
              <a:avLst/>
              <a:gdLst/>
              <a:ahLst/>
              <a:cxnLst/>
              <a:rect l="l" t="t" r="r" b="b"/>
              <a:pathLst>
                <a:path w="864235" h="73660">
                  <a:moveTo>
                    <a:pt x="0" y="73151"/>
                  </a:moveTo>
                  <a:lnTo>
                    <a:pt x="864108" y="73151"/>
                  </a:lnTo>
                  <a:lnTo>
                    <a:pt x="864108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672" y="1603247"/>
            <a:ext cx="6723888" cy="36484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370" y="710565"/>
            <a:ext cx="660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Adım: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www.turkiye.gov.tr</a:t>
            </a:r>
            <a:r>
              <a:rPr sz="1800" b="1" u="none" spc="-4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b="1" u="none" dirty="0">
                <a:latin typeface="Calibri"/>
                <a:cs typeface="Calibri"/>
              </a:rPr>
              <a:t>adresinden</a:t>
            </a:r>
            <a:r>
              <a:rPr sz="1800" b="1" u="none" spc="-45" dirty="0">
                <a:latin typeface="Calibri"/>
                <a:cs typeface="Calibri"/>
              </a:rPr>
              <a:t> </a:t>
            </a:r>
            <a:r>
              <a:rPr sz="1800" b="1" u="none" dirty="0">
                <a:latin typeface="Calibri"/>
                <a:cs typeface="Calibri"/>
              </a:rPr>
              <a:t>e-devlet</a:t>
            </a:r>
            <a:r>
              <a:rPr sz="1800" b="1" u="none" spc="-35" dirty="0">
                <a:latin typeface="Calibri"/>
                <a:cs typeface="Calibri"/>
              </a:rPr>
              <a:t> </a:t>
            </a:r>
            <a:r>
              <a:rPr sz="1800" b="1" u="none" dirty="0">
                <a:latin typeface="Calibri"/>
                <a:cs typeface="Calibri"/>
              </a:rPr>
              <a:t>uygulamasına</a:t>
            </a:r>
            <a:r>
              <a:rPr sz="1800" b="1" u="none" spc="-45" dirty="0">
                <a:latin typeface="Calibri"/>
                <a:cs typeface="Calibri"/>
              </a:rPr>
              <a:t> </a:t>
            </a:r>
            <a:r>
              <a:rPr sz="1800" b="1" u="none" spc="-10" dirty="0">
                <a:latin typeface="Calibri"/>
                <a:cs typeface="Calibri"/>
              </a:rPr>
              <a:t>giriniz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710565"/>
            <a:ext cx="472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Adım:</a:t>
            </a:r>
            <a:r>
              <a:rPr sz="1800" b="1" spc="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Arama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kısmına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spor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bilgi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sistemi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yazınız.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372" y="1629155"/>
            <a:ext cx="7763256" cy="4200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710565"/>
            <a:ext cx="41325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3.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Adım:</a:t>
            </a:r>
            <a:r>
              <a:rPr sz="1800" b="1" spc="4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Uygulamaya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git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butonuna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basınız.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1629155"/>
            <a:ext cx="7790688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710565"/>
            <a:ext cx="3914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4.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Adım:</a:t>
            </a:r>
            <a:r>
              <a:rPr sz="1800" b="1" spc="4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Spor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Elemanı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butonuna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basınız.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8076" y="1354836"/>
            <a:ext cx="7775575" cy="4148454"/>
            <a:chOff x="608076" y="1354836"/>
            <a:chExt cx="7775575" cy="4148454"/>
          </a:xfrm>
        </p:grpSpPr>
        <p:sp>
          <p:nvSpPr>
            <p:cNvPr id="4" name="object 4"/>
            <p:cNvSpPr/>
            <p:nvPr/>
          </p:nvSpPr>
          <p:spPr>
            <a:xfrm>
              <a:off x="2915411" y="2060448"/>
              <a:ext cx="1009015" cy="433070"/>
            </a:xfrm>
            <a:custGeom>
              <a:avLst/>
              <a:gdLst/>
              <a:ahLst/>
              <a:cxnLst/>
              <a:rect l="l" t="t" r="r" b="b"/>
              <a:pathLst>
                <a:path w="1009014" h="433069">
                  <a:moveTo>
                    <a:pt x="792479" y="0"/>
                  </a:moveTo>
                  <a:lnTo>
                    <a:pt x="792479" y="108203"/>
                  </a:lnTo>
                  <a:lnTo>
                    <a:pt x="0" y="108203"/>
                  </a:lnTo>
                  <a:lnTo>
                    <a:pt x="0" y="324612"/>
                  </a:lnTo>
                  <a:lnTo>
                    <a:pt x="792479" y="324612"/>
                  </a:lnTo>
                  <a:lnTo>
                    <a:pt x="792479" y="432815"/>
                  </a:lnTo>
                  <a:lnTo>
                    <a:pt x="1008888" y="216407"/>
                  </a:lnTo>
                  <a:lnTo>
                    <a:pt x="79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2060448"/>
              <a:ext cx="1009015" cy="433070"/>
            </a:xfrm>
            <a:custGeom>
              <a:avLst/>
              <a:gdLst/>
              <a:ahLst/>
              <a:cxnLst/>
              <a:rect l="l" t="t" r="r" b="b"/>
              <a:pathLst>
                <a:path w="1009014" h="433069">
                  <a:moveTo>
                    <a:pt x="0" y="108203"/>
                  </a:moveTo>
                  <a:lnTo>
                    <a:pt x="792479" y="108203"/>
                  </a:lnTo>
                  <a:lnTo>
                    <a:pt x="792479" y="0"/>
                  </a:lnTo>
                  <a:lnTo>
                    <a:pt x="1008888" y="216407"/>
                  </a:lnTo>
                  <a:lnTo>
                    <a:pt x="792479" y="432815"/>
                  </a:lnTo>
                  <a:lnTo>
                    <a:pt x="792479" y="324612"/>
                  </a:lnTo>
                  <a:lnTo>
                    <a:pt x="0" y="324612"/>
                  </a:lnTo>
                  <a:lnTo>
                    <a:pt x="0" y="108203"/>
                  </a:lnTo>
                  <a:close/>
                </a:path>
              </a:pathLst>
            </a:custGeom>
            <a:ln w="12700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8428" y="2029968"/>
              <a:ext cx="1009015" cy="433070"/>
            </a:xfrm>
            <a:custGeom>
              <a:avLst/>
              <a:gdLst/>
              <a:ahLst/>
              <a:cxnLst/>
              <a:rect l="l" t="t" r="r" b="b"/>
              <a:pathLst>
                <a:path w="1009014" h="433069">
                  <a:moveTo>
                    <a:pt x="216408" y="0"/>
                  </a:moveTo>
                  <a:lnTo>
                    <a:pt x="0" y="216408"/>
                  </a:lnTo>
                  <a:lnTo>
                    <a:pt x="216408" y="432816"/>
                  </a:lnTo>
                  <a:lnTo>
                    <a:pt x="216408" y="324612"/>
                  </a:lnTo>
                  <a:lnTo>
                    <a:pt x="1008888" y="324612"/>
                  </a:lnTo>
                  <a:lnTo>
                    <a:pt x="1008888" y="108204"/>
                  </a:lnTo>
                  <a:lnTo>
                    <a:pt x="216408" y="10820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48428" y="2029968"/>
              <a:ext cx="1009015" cy="433070"/>
            </a:xfrm>
            <a:custGeom>
              <a:avLst/>
              <a:gdLst/>
              <a:ahLst/>
              <a:cxnLst/>
              <a:rect l="l" t="t" r="r" b="b"/>
              <a:pathLst>
                <a:path w="1009014" h="433069">
                  <a:moveTo>
                    <a:pt x="1008888" y="324612"/>
                  </a:moveTo>
                  <a:lnTo>
                    <a:pt x="216408" y="324612"/>
                  </a:lnTo>
                  <a:lnTo>
                    <a:pt x="216408" y="432816"/>
                  </a:lnTo>
                  <a:lnTo>
                    <a:pt x="0" y="216408"/>
                  </a:lnTo>
                  <a:lnTo>
                    <a:pt x="216408" y="0"/>
                  </a:lnTo>
                  <a:lnTo>
                    <a:pt x="216408" y="108204"/>
                  </a:lnTo>
                  <a:lnTo>
                    <a:pt x="1008888" y="108204"/>
                  </a:lnTo>
                  <a:lnTo>
                    <a:pt x="1008888" y="324612"/>
                  </a:lnTo>
                  <a:close/>
                </a:path>
              </a:pathLst>
            </a:custGeom>
            <a:ln w="12700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076" y="1354836"/>
              <a:ext cx="7775448" cy="41483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03604" y="2636519"/>
              <a:ext cx="504825" cy="216535"/>
            </a:xfrm>
            <a:custGeom>
              <a:avLst/>
              <a:gdLst/>
              <a:ahLst/>
              <a:cxnLst/>
              <a:rect l="l" t="t" r="r" b="b"/>
              <a:pathLst>
                <a:path w="504825" h="216535">
                  <a:moveTo>
                    <a:pt x="108204" y="0"/>
                  </a:moveTo>
                  <a:lnTo>
                    <a:pt x="0" y="108203"/>
                  </a:lnTo>
                  <a:lnTo>
                    <a:pt x="108204" y="216407"/>
                  </a:lnTo>
                  <a:lnTo>
                    <a:pt x="108204" y="162305"/>
                  </a:lnTo>
                  <a:lnTo>
                    <a:pt x="504444" y="162305"/>
                  </a:lnTo>
                  <a:lnTo>
                    <a:pt x="504444" y="54101"/>
                  </a:lnTo>
                  <a:lnTo>
                    <a:pt x="108204" y="54101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3604" y="2636519"/>
              <a:ext cx="504825" cy="216535"/>
            </a:xfrm>
            <a:custGeom>
              <a:avLst/>
              <a:gdLst/>
              <a:ahLst/>
              <a:cxnLst/>
              <a:rect l="l" t="t" r="r" b="b"/>
              <a:pathLst>
                <a:path w="504825" h="216535">
                  <a:moveTo>
                    <a:pt x="504444" y="162305"/>
                  </a:moveTo>
                  <a:lnTo>
                    <a:pt x="108204" y="162305"/>
                  </a:lnTo>
                  <a:lnTo>
                    <a:pt x="108204" y="216407"/>
                  </a:lnTo>
                  <a:lnTo>
                    <a:pt x="0" y="108203"/>
                  </a:lnTo>
                  <a:lnTo>
                    <a:pt x="108204" y="0"/>
                  </a:lnTo>
                  <a:lnTo>
                    <a:pt x="108204" y="54101"/>
                  </a:lnTo>
                  <a:lnTo>
                    <a:pt x="504444" y="54101"/>
                  </a:lnTo>
                  <a:lnTo>
                    <a:pt x="504444" y="16230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495" y="1354836"/>
            <a:ext cx="7774305" cy="4148454"/>
            <a:chOff x="539495" y="1354836"/>
            <a:chExt cx="7774305" cy="41484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1354836"/>
              <a:ext cx="7773924" cy="41483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48384" y="3140963"/>
              <a:ext cx="502920" cy="216535"/>
            </a:xfrm>
            <a:custGeom>
              <a:avLst/>
              <a:gdLst/>
              <a:ahLst/>
              <a:cxnLst/>
              <a:rect l="l" t="t" r="r" b="b"/>
              <a:pathLst>
                <a:path w="502919" h="216535">
                  <a:moveTo>
                    <a:pt x="108203" y="0"/>
                  </a:moveTo>
                  <a:lnTo>
                    <a:pt x="0" y="108203"/>
                  </a:lnTo>
                  <a:lnTo>
                    <a:pt x="108203" y="216408"/>
                  </a:lnTo>
                  <a:lnTo>
                    <a:pt x="108203" y="162306"/>
                  </a:lnTo>
                  <a:lnTo>
                    <a:pt x="502920" y="162306"/>
                  </a:lnTo>
                  <a:lnTo>
                    <a:pt x="502920" y="54101"/>
                  </a:lnTo>
                  <a:lnTo>
                    <a:pt x="108203" y="54101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8384" y="3140963"/>
              <a:ext cx="502920" cy="216535"/>
            </a:xfrm>
            <a:custGeom>
              <a:avLst/>
              <a:gdLst/>
              <a:ahLst/>
              <a:cxnLst/>
              <a:rect l="l" t="t" r="r" b="b"/>
              <a:pathLst>
                <a:path w="502919" h="216535">
                  <a:moveTo>
                    <a:pt x="502920" y="162306"/>
                  </a:moveTo>
                  <a:lnTo>
                    <a:pt x="108203" y="162306"/>
                  </a:lnTo>
                  <a:lnTo>
                    <a:pt x="108203" y="216408"/>
                  </a:lnTo>
                  <a:lnTo>
                    <a:pt x="0" y="108203"/>
                  </a:lnTo>
                  <a:lnTo>
                    <a:pt x="108203" y="0"/>
                  </a:lnTo>
                  <a:lnTo>
                    <a:pt x="108203" y="54101"/>
                  </a:lnTo>
                  <a:lnTo>
                    <a:pt x="502920" y="54101"/>
                  </a:lnTo>
                  <a:lnTo>
                    <a:pt x="502920" y="162306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4370" y="710565"/>
            <a:ext cx="4421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5.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Adım: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Seminer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Başvurusu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butonuna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basınız.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710565"/>
            <a:ext cx="7614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6.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Adım:</a:t>
            </a:r>
            <a:r>
              <a:rPr sz="1800" b="1" spc="3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Bilgilendirme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onay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kutucuğunu</a:t>
            </a:r>
            <a:r>
              <a:rPr sz="1800" b="1" spc="-10" dirty="0">
                <a:latin typeface="Calibri"/>
                <a:cs typeface="Calibri"/>
              </a:rPr>
              <a:t> işaretleyip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Devam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butonuna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basınız.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9060" y="1527047"/>
            <a:ext cx="8091170" cy="4293870"/>
            <a:chOff x="99060" y="1527047"/>
            <a:chExt cx="8091170" cy="4293870"/>
          </a:xfrm>
        </p:grpSpPr>
        <p:sp>
          <p:nvSpPr>
            <p:cNvPr id="4" name="object 4"/>
            <p:cNvSpPr/>
            <p:nvPr/>
          </p:nvSpPr>
          <p:spPr>
            <a:xfrm>
              <a:off x="972312" y="4878324"/>
              <a:ext cx="647700" cy="288290"/>
            </a:xfrm>
            <a:custGeom>
              <a:avLst/>
              <a:gdLst/>
              <a:ahLst/>
              <a:cxnLst/>
              <a:rect l="l" t="t" r="r" b="b"/>
              <a:pathLst>
                <a:path w="647700" h="288289">
                  <a:moveTo>
                    <a:pt x="503681" y="0"/>
                  </a:moveTo>
                  <a:lnTo>
                    <a:pt x="503681" y="72008"/>
                  </a:lnTo>
                  <a:lnTo>
                    <a:pt x="0" y="72008"/>
                  </a:lnTo>
                  <a:lnTo>
                    <a:pt x="0" y="216026"/>
                  </a:lnTo>
                  <a:lnTo>
                    <a:pt x="503681" y="216026"/>
                  </a:lnTo>
                  <a:lnTo>
                    <a:pt x="503681" y="288036"/>
                  </a:lnTo>
                  <a:lnTo>
                    <a:pt x="647700" y="144018"/>
                  </a:lnTo>
                  <a:lnTo>
                    <a:pt x="5036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2312" y="4878324"/>
              <a:ext cx="647700" cy="288290"/>
            </a:xfrm>
            <a:custGeom>
              <a:avLst/>
              <a:gdLst/>
              <a:ahLst/>
              <a:cxnLst/>
              <a:rect l="l" t="t" r="r" b="b"/>
              <a:pathLst>
                <a:path w="647700" h="288289">
                  <a:moveTo>
                    <a:pt x="0" y="72008"/>
                  </a:moveTo>
                  <a:lnTo>
                    <a:pt x="503681" y="72008"/>
                  </a:lnTo>
                  <a:lnTo>
                    <a:pt x="503681" y="0"/>
                  </a:lnTo>
                  <a:lnTo>
                    <a:pt x="647700" y="144018"/>
                  </a:lnTo>
                  <a:lnTo>
                    <a:pt x="503681" y="288036"/>
                  </a:lnTo>
                  <a:lnTo>
                    <a:pt x="503681" y="216026"/>
                  </a:lnTo>
                  <a:lnTo>
                    <a:pt x="0" y="216026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6624" y="5166359"/>
              <a:ext cx="288290" cy="647700"/>
            </a:xfrm>
            <a:custGeom>
              <a:avLst/>
              <a:gdLst/>
              <a:ahLst/>
              <a:cxnLst/>
              <a:rect l="l" t="t" r="r" b="b"/>
              <a:pathLst>
                <a:path w="288290" h="647700">
                  <a:moveTo>
                    <a:pt x="144018" y="0"/>
                  </a:moveTo>
                  <a:lnTo>
                    <a:pt x="0" y="144017"/>
                  </a:lnTo>
                  <a:lnTo>
                    <a:pt x="72008" y="144017"/>
                  </a:lnTo>
                  <a:lnTo>
                    <a:pt x="72008" y="647699"/>
                  </a:lnTo>
                  <a:lnTo>
                    <a:pt x="216026" y="647699"/>
                  </a:lnTo>
                  <a:lnTo>
                    <a:pt x="216026" y="144017"/>
                  </a:lnTo>
                  <a:lnTo>
                    <a:pt x="288035" y="144017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6624" y="5166359"/>
              <a:ext cx="288290" cy="647700"/>
            </a:xfrm>
            <a:custGeom>
              <a:avLst/>
              <a:gdLst/>
              <a:ahLst/>
              <a:cxnLst/>
              <a:rect l="l" t="t" r="r" b="b"/>
              <a:pathLst>
                <a:path w="288290" h="647700">
                  <a:moveTo>
                    <a:pt x="72008" y="647699"/>
                  </a:moveTo>
                  <a:lnTo>
                    <a:pt x="72008" y="144017"/>
                  </a:lnTo>
                  <a:lnTo>
                    <a:pt x="0" y="144017"/>
                  </a:lnTo>
                  <a:lnTo>
                    <a:pt x="144018" y="0"/>
                  </a:lnTo>
                  <a:lnTo>
                    <a:pt x="288035" y="144017"/>
                  </a:lnTo>
                  <a:lnTo>
                    <a:pt x="216026" y="144017"/>
                  </a:lnTo>
                  <a:lnTo>
                    <a:pt x="216026" y="647699"/>
                  </a:lnTo>
                  <a:lnTo>
                    <a:pt x="72008" y="647699"/>
                  </a:lnTo>
                  <a:close/>
                </a:path>
              </a:pathLst>
            </a:custGeom>
            <a:ln w="12700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" y="1527047"/>
              <a:ext cx="8090916" cy="3639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087205" cy="4572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52400" y="685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tr-TR" sz="1800" b="1" dirty="0" smtClean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tr-TR" sz="1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sz="1800" b="1" dirty="0" smtClean="0">
                <a:solidFill>
                  <a:srgbClr val="FF0000"/>
                </a:solidFill>
                <a:latin typeface="Calibri"/>
                <a:cs typeface="Calibri"/>
              </a:rPr>
              <a:t>Adım:</a:t>
            </a:r>
            <a:r>
              <a:rPr lang="tr-TR" sz="1800" b="1" spc="37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tr-TR" dirty="0" smtClean="0"/>
              <a:t>Katılmak istediğimiz semineri seçiyoruz.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083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710565"/>
            <a:ext cx="6792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8.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Adım:</a:t>
            </a:r>
            <a:r>
              <a:rPr sz="1800" b="1" spc="3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Gerekli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öğrenim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bilgilerini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girerek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Devam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butonuna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basınız.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831" y="1046988"/>
            <a:ext cx="8964295" cy="4909185"/>
            <a:chOff x="179831" y="1046988"/>
            <a:chExt cx="8964295" cy="4909185"/>
          </a:xfrm>
        </p:grpSpPr>
        <p:sp>
          <p:nvSpPr>
            <p:cNvPr id="4" name="object 4"/>
            <p:cNvSpPr/>
            <p:nvPr/>
          </p:nvSpPr>
          <p:spPr>
            <a:xfrm>
              <a:off x="377952" y="2653284"/>
              <a:ext cx="504825" cy="181610"/>
            </a:xfrm>
            <a:custGeom>
              <a:avLst/>
              <a:gdLst/>
              <a:ahLst/>
              <a:cxnLst/>
              <a:rect l="l" t="t" r="r" b="b"/>
              <a:pathLst>
                <a:path w="504825" h="181610">
                  <a:moveTo>
                    <a:pt x="413766" y="0"/>
                  </a:moveTo>
                  <a:lnTo>
                    <a:pt x="413766" y="45338"/>
                  </a:lnTo>
                  <a:lnTo>
                    <a:pt x="0" y="45338"/>
                  </a:lnTo>
                  <a:lnTo>
                    <a:pt x="0" y="136016"/>
                  </a:lnTo>
                  <a:lnTo>
                    <a:pt x="413766" y="136016"/>
                  </a:lnTo>
                  <a:lnTo>
                    <a:pt x="413766" y="181355"/>
                  </a:lnTo>
                  <a:lnTo>
                    <a:pt x="504444" y="90677"/>
                  </a:lnTo>
                  <a:lnTo>
                    <a:pt x="4137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52" y="2653284"/>
              <a:ext cx="504825" cy="181610"/>
            </a:xfrm>
            <a:custGeom>
              <a:avLst/>
              <a:gdLst/>
              <a:ahLst/>
              <a:cxnLst/>
              <a:rect l="l" t="t" r="r" b="b"/>
              <a:pathLst>
                <a:path w="504825" h="181610">
                  <a:moveTo>
                    <a:pt x="0" y="45338"/>
                  </a:moveTo>
                  <a:lnTo>
                    <a:pt x="413766" y="45338"/>
                  </a:lnTo>
                  <a:lnTo>
                    <a:pt x="413766" y="0"/>
                  </a:lnTo>
                  <a:lnTo>
                    <a:pt x="504444" y="90677"/>
                  </a:lnTo>
                  <a:lnTo>
                    <a:pt x="413766" y="181355"/>
                  </a:lnTo>
                  <a:lnTo>
                    <a:pt x="413766" y="136016"/>
                  </a:lnTo>
                  <a:lnTo>
                    <a:pt x="0" y="136016"/>
                  </a:lnTo>
                  <a:lnTo>
                    <a:pt x="0" y="45338"/>
                  </a:lnTo>
                  <a:close/>
                </a:path>
              </a:pathLst>
            </a:custGeom>
            <a:ln w="12699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59851" y="5300472"/>
              <a:ext cx="288290" cy="649605"/>
            </a:xfrm>
            <a:custGeom>
              <a:avLst/>
              <a:gdLst/>
              <a:ahLst/>
              <a:cxnLst/>
              <a:rect l="l" t="t" r="r" b="b"/>
              <a:pathLst>
                <a:path w="288290" h="649604">
                  <a:moveTo>
                    <a:pt x="144018" y="0"/>
                  </a:moveTo>
                  <a:lnTo>
                    <a:pt x="0" y="144017"/>
                  </a:lnTo>
                  <a:lnTo>
                    <a:pt x="72008" y="144017"/>
                  </a:lnTo>
                  <a:lnTo>
                    <a:pt x="72008" y="649223"/>
                  </a:lnTo>
                  <a:lnTo>
                    <a:pt x="216026" y="649223"/>
                  </a:lnTo>
                  <a:lnTo>
                    <a:pt x="216026" y="144017"/>
                  </a:lnTo>
                  <a:lnTo>
                    <a:pt x="288036" y="144017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59851" y="5300472"/>
              <a:ext cx="288290" cy="649605"/>
            </a:xfrm>
            <a:custGeom>
              <a:avLst/>
              <a:gdLst/>
              <a:ahLst/>
              <a:cxnLst/>
              <a:rect l="l" t="t" r="r" b="b"/>
              <a:pathLst>
                <a:path w="288290" h="649604">
                  <a:moveTo>
                    <a:pt x="72008" y="649223"/>
                  </a:moveTo>
                  <a:lnTo>
                    <a:pt x="72008" y="144017"/>
                  </a:lnTo>
                  <a:lnTo>
                    <a:pt x="0" y="144017"/>
                  </a:lnTo>
                  <a:lnTo>
                    <a:pt x="144018" y="0"/>
                  </a:lnTo>
                  <a:lnTo>
                    <a:pt x="288036" y="144017"/>
                  </a:lnTo>
                  <a:lnTo>
                    <a:pt x="216026" y="144017"/>
                  </a:lnTo>
                  <a:lnTo>
                    <a:pt x="216026" y="649223"/>
                  </a:lnTo>
                  <a:lnTo>
                    <a:pt x="72008" y="649223"/>
                  </a:lnTo>
                  <a:close/>
                </a:path>
              </a:pathLst>
            </a:custGeom>
            <a:ln w="12700">
              <a:solidFill>
                <a:srgbClr val="126F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046988"/>
              <a:ext cx="8964168" cy="48722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118</Words>
  <Application>Microsoft Office PowerPoint</Application>
  <PresentationFormat>Ekran Gösterisi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</dc:creator>
  <cp:lastModifiedBy>Microsoft hesabı</cp:lastModifiedBy>
  <cp:revision>1</cp:revision>
  <dcterms:created xsi:type="dcterms:W3CDTF">2024-12-27T13:19:30Z</dcterms:created>
  <dcterms:modified xsi:type="dcterms:W3CDTF">2024-12-27T13:37:59Z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2023-10-23T00:00:00Z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2024-12-27T00:00:00Z</vt:filetime>
  </property>
  <property fmtid="{D5CDD505-2E9C-101B-9397-08002B2CF9AE}" pid="5" name="Producer">
    <vt:lpwstr>Microsoft® PowerPoint® LTSC</vt:lpwstr>
  </property>
</Properties>
</file>